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3" r:id="rId3"/>
    <p:sldId id="292" r:id="rId4"/>
    <p:sldId id="259" r:id="rId5"/>
    <p:sldId id="300" r:id="rId6"/>
    <p:sldId id="291" r:id="rId7"/>
    <p:sldId id="321" r:id="rId8"/>
    <p:sldId id="304" r:id="rId9"/>
    <p:sldId id="309" r:id="rId10"/>
    <p:sldId id="327" r:id="rId11"/>
    <p:sldId id="322" r:id="rId12"/>
    <p:sldId id="323" r:id="rId13"/>
    <p:sldId id="324" r:id="rId14"/>
    <p:sldId id="325" r:id="rId15"/>
    <p:sldId id="326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6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36"/>
    <p:restoredTop sz="94670"/>
  </p:normalViewPr>
  <p:slideViewPr>
    <p:cSldViewPr snapToGrid="0" snapToObjects="1">
      <p:cViewPr varScale="1">
        <p:scale>
          <a:sx n="104" d="100"/>
          <a:sy n="104" d="100"/>
        </p:scale>
        <p:origin x="2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svg"/><Relationship Id="rId1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CD306-675C-453C-9A8B-01999C71EE5B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9CD447-5B12-42DF-AD36-8256055F0CE3}">
      <dgm:prSet/>
      <dgm:spPr/>
      <dgm:t>
        <a:bodyPr/>
        <a:lstStyle/>
        <a:p>
          <a:r>
            <a:rPr lang="en-US" dirty="0"/>
            <a:t>callbacks</a:t>
          </a:r>
        </a:p>
      </dgm:t>
    </dgm:pt>
    <dgm:pt modelId="{6B68F3A7-DE15-4FF5-928C-5F4DBF735B0D}" type="parTrans" cxnId="{3EFF4F70-83E6-49C0-BC27-25890F66FE94}">
      <dgm:prSet/>
      <dgm:spPr/>
      <dgm:t>
        <a:bodyPr/>
        <a:lstStyle/>
        <a:p>
          <a:endParaRPr lang="en-US"/>
        </a:p>
      </dgm:t>
    </dgm:pt>
    <dgm:pt modelId="{C396427A-B073-4A31-AA4F-7D19C185A9C5}" type="sibTrans" cxnId="{3EFF4F70-83E6-49C0-BC27-25890F66FE94}">
      <dgm:prSet/>
      <dgm:spPr/>
      <dgm:t>
        <a:bodyPr/>
        <a:lstStyle/>
        <a:p>
          <a:endParaRPr lang="en-US"/>
        </a:p>
      </dgm:t>
    </dgm:pt>
    <dgm:pt modelId="{04B6D146-AFD7-43A9-A64E-CEDC93BEA499}">
      <dgm:prSet/>
      <dgm:spPr/>
      <dgm:t>
        <a:bodyPr/>
        <a:lstStyle/>
        <a:p>
          <a:r>
            <a:rPr lang="en-US" dirty="0"/>
            <a:t>promises</a:t>
          </a:r>
        </a:p>
      </dgm:t>
    </dgm:pt>
    <dgm:pt modelId="{344ECDBF-0B5D-469A-A96D-E8E9D32BAC37}" type="sibTrans" cxnId="{88F0DD88-61BA-462A-870A-FBFEB1654D31}">
      <dgm:prSet/>
      <dgm:spPr/>
      <dgm:t>
        <a:bodyPr/>
        <a:lstStyle/>
        <a:p>
          <a:endParaRPr lang="en-US"/>
        </a:p>
      </dgm:t>
    </dgm:pt>
    <dgm:pt modelId="{B38CFC12-3DF4-43FA-83A5-939AAE1E6749}" type="parTrans" cxnId="{88F0DD88-61BA-462A-870A-FBFEB1654D31}">
      <dgm:prSet/>
      <dgm:spPr/>
      <dgm:t>
        <a:bodyPr/>
        <a:lstStyle/>
        <a:p>
          <a:endParaRPr lang="en-US"/>
        </a:p>
      </dgm:t>
    </dgm:pt>
    <dgm:pt modelId="{CC8201AB-1467-454A-ADD1-BA6C671833BA}">
      <dgm:prSet/>
      <dgm:spPr/>
      <dgm:t>
        <a:bodyPr/>
        <a:lstStyle/>
        <a:p>
          <a:r>
            <a:rPr lang="en-US" dirty="0"/>
            <a:t>Async/Await</a:t>
          </a:r>
        </a:p>
      </dgm:t>
    </dgm:pt>
    <dgm:pt modelId="{CEAE39F8-98B0-0A4E-AFF6-CD5CD8307AB8}" type="parTrans" cxnId="{6EC0AE56-DF83-F44A-A5CD-5C227AAD9307}">
      <dgm:prSet/>
      <dgm:spPr/>
    </dgm:pt>
    <dgm:pt modelId="{474A7259-3CFF-ED4D-ACBD-91D11E2D7846}" type="sibTrans" cxnId="{6EC0AE56-DF83-F44A-A5CD-5C227AAD9307}">
      <dgm:prSet/>
      <dgm:spPr/>
    </dgm:pt>
    <dgm:pt modelId="{AA2B8993-8408-194A-A148-C1132D45F6F7}" type="pres">
      <dgm:prSet presAssocID="{625CD306-675C-453C-9A8B-01999C71EE5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4D3532-C08A-1549-92F9-EBA84DF4800D}" type="pres">
      <dgm:prSet presAssocID="{0A9CD447-5B12-42DF-AD36-8256055F0CE3}" presName="root" presStyleCnt="0"/>
      <dgm:spPr/>
    </dgm:pt>
    <dgm:pt modelId="{44D83188-296F-5B4A-BDB1-EA3D34CB8CC3}" type="pres">
      <dgm:prSet presAssocID="{0A9CD447-5B12-42DF-AD36-8256055F0CE3}" presName="rootComposite" presStyleCnt="0"/>
      <dgm:spPr/>
    </dgm:pt>
    <dgm:pt modelId="{26D5884B-1BE0-8E40-8F37-00E1B499A278}" type="pres">
      <dgm:prSet presAssocID="{0A9CD447-5B12-42DF-AD36-8256055F0CE3}" presName="rootText" presStyleLbl="node1" presStyleIdx="0" presStyleCnt="3"/>
      <dgm:spPr/>
    </dgm:pt>
    <dgm:pt modelId="{E51F9BA3-148D-4847-8940-121DB1EDC066}" type="pres">
      <dgm:prSet presAssocID="{0A9CD447-5B12-42DF-AD36-8256055F0CE3}" presName="rootConnector" presStyleLbl="node1" presStyleIdx="0" presStyleCnt="3"/>
      <dgm:spPr/>
    </dgm:pt>
    <dgm:pt modelId="{37F5D295-7DDD-0241-A607-66D0CA52E5D9}" type="pres">
      <dgm:prSet presAssocID="{0A9CD447-5B12-42DF-AD36-8256055F0CE3}" presName="childShape" presStyleCnt="0"/>
      <dgm:spPr/>
    </dgm:pt>
    <dgm:pt modelId="{1F309827-4D29-DF45-8484-5F13F7D23A95}" type="pres">
      <dgm:prSet presAssocID="{04B6D146-AFD7-43A9-A64E-CEDC93BEA499}" presName="root" presStyleCnt="0"/>
      <dgm:spPr/>
    </dgm:pt>
    <dgm:pt modelId="{A074C951-5654-974C-893F-75E9F1E60F2B}" type="pres">
      <dgm:prSet presAssocID="{04B6D146-AFD7-43A9-A64E-CEDC93BEA499}" presName="rootComposite" presStyleCnt="0"/>
      <dgm:spPr/>
    </dgm:pt>
    <dgm:pt modelId="{62FCBAE7-8DA5-DC4E-8EDC-1DA256AC4EB8}" type="pres">
      <dgm:prSet presAssocID="{04B6D146-AFD7-43A9-A64E-CEDC93BEA499}" presName="rootText" presStyleLbl="node1" presStyleIdx="1" presStyleCnt="3"/>
      <dgm:spPr/>
    </dgm:pt>
    <dgm:pt modelId="{7BEC4A4A-6CC8-1B4E-99CA-9C793082C7FA}" type="pres">
      <dgm:prSet presAssocID="{04B6D146-AFD7-43A9-A64E-CEDC93BEA499}" presName="rootConnector" presStyleLbl="node1" presStyleIdx="1" presStyleCnt="3"/>
      <dgm:spPr/>
    </dgm:pt>
    <dgm:pt modelId="{43E79081-634D-F145-BA9B-817E59FF89E4}" type="pres">
      <dgm:prSet presAssocID="{04B6D146-AFD7-43A9-A64E-CEDC93BEA499}" presName="childShape" presStyleCnt="0"/>
      <dgm:spPr/>
    </dgm:pt>
    <dgm:pt modelId="{A4D76E37-D2D8-274E-BB61-A3249CFE749C}" type="pres">
      <dgm:prSet presAssocID="{CC8201AB-1467-454A-ADD1-BA6C671833BA}" presName="root" presStyleCnt="0"/>
      <dgm:spPr/>
    </dgm:pt>
    <dgm:pt modelId="{E0DBA10C-9EB6-7E4A-A697-1A48F3FEA179}" type="pres">
      <dgm:prSet presAssocID="{CC8201AB-1467-454A-ADD1-BA6C671833BA}" presName="rootComposite" presStyleCnt="0"/>
      <dgm:spPr/>
    </dgm:pt>
    <dgm:pt modelId="{5E9E8A22-9781-DD48-B287-8FDC680C68DF}" type="pres">
      <dgm:prSet presAssocID="{CC8201AB-1467-454A-ADD1-BA6C671833BA}" presName="rootText" presStyleLbl="node1" presStyleIdx="2" presStyleCnt="3"/>
      <dgm:spPr/>
    </dgm:pt>
    <dgm:pt modelId="{58A13D6D-6A7A-B043-BBAE-9F0A4C1CA3F4}" type="pres">
      <dgm:prSet presAssocID="{CC8201AB-1467-454A-ADD1-BA6C671833BA}" presName="rootConnector" presStyleLbl="node1" presStyleIdx="2" presStyleCnt="3"/>
      <dgm:spPr/>
    </dgm:pt>
    <dgm:pt modelId="{87592375-7D7E-904B-832E-7F8BDA982ABB}" type="pres">
      <dgm:prSet presAssocID="{CC8201AB-1467-454A-ADD1-BA6C671833BA}" presName="childShape" presStyleCnt="0"/>
      <dgm:spPr/>
    </dgm:pt>
  </dgm:ptLst>
  <dgm:cxnLst>
    <dgm:cxn modelId="{6EC0AE56-DF83-F44A-A5CD-5C227AAD9307}" srcId="{625CD306-675C-453C-9A8B-01999C71EE5B}" destId="{CC8201AB-1467-454A-ADD1-BA6C671833BA}" srcOrd="2" destOrd="0" parTransId="{CEAE39F8-98B0-0A4E-AFF6-CD5CD8307AB8}" sibTransId="{474A7259-3CFF-ED4D-ACBD-91D11E2D7846}"/>
    <dgm:cxn modelId="{37974D5C-839D-754A-A7AE-4D2F8FBF1857}" type="presOf" srcId="{04B6D146-AFD7-43A9-A64E-CEDC93BEA499}" destId="{7BEC4A4A-6CC8-1B4E-99CA-9C793082C7FA}" srcOrd="1" destOrd="0" presId="urn:microsoft.com/office/officeart/2005/8/layout/hierarchy3"/>
    <dgm:cxn modelId="{14E27763-FC05-FD40-991C-4D169F78A32B}" type="presOf" srcId="{0A9CD447-5B12-42DF-AD36-8256055F0CE3}" destId="{26D5884B-1BE0-8E40-8F37-00E1B499A278}" srcOrd="0" destOrd="0" presId="urn:microsoft.com/office/officeart/2005/8/layout/hierarchy3"/>
    <dgm:cxn modelId="{3EFF4F70-83E6-49C0-BC27-25890F66FE94}" srcId="{625CD306-675C-453C-9A8B-01999C71EE5B}" destId="{0A9CD447-5B12-42DF-AD36-8256055F0CE3}" srcOrd="0" destOrd="0" parTransId="{6B68F3A7-DE15-4FF5-928C-5F4DBF735B0D}" sibTransId="{C396427A-B073-4A31-AA4F-7D19C185A9C5}"/>
    <dgm:cxn modelId="{88F0DD88-61BA-462A-870A-FBFEB1654D31}" srcId="{625CD306-675C-453C-9A8B-01999C71EE5B}" destId="{04B6D146-AFD7-43A9-A64E-CEDC93BEA499}" srcOrd="1" destOrd="0" parTransId="{B38CFC12-3DF4-43FA-83A5-939AAE1E6749}" sibTransId="{344ECDBF-0B5D-469A-A96D-E8E9D32BAC37}"/>
    <dgm:cxn modelId="{CDE5F8BC-F6D2-0244-A536-4742DEECB86B}" type="presOf" srcId="{CC8201AB-1467-454A-ADD1-BA6C671833BA}" destId="{58A13D6D-6A7A-B043-BBAE-9F0A4C1CA3F4}" srcOrd="1" destOrd="0" presId="urn:microsoft.com/office/officeart/2005/8/layout/hierarchy3"/>
    <dgm:cxn modelId="{DE6CECBD-F348-AA4B-A53B-920F8F647179}" type="presOf" srcId="{CC8201AB-1467-454A-ADD1-BA6C671833BA}" destId="{5E9E8A22-9781-DD48-B287-8FDC680C68DF}" srcOrd="0" destOrd="0" presId="urn:microsoft.com/office/officeart/2005/8/layout/hierarchy3"/>
    <dgm:cxn modelId="{36B957CC-A9D1-3E47-9C58-BCE2822E7144}" type="presOf" srcId="{0A9CD447-5B12-42DF-AD36-8256055F0CE3}" destId="{E51F9BA3-148D-4847-8940-121DB1EDC066}" srcOrd="1" destOrd="0" presId="urn:microsoft.com/office/officeart/2005/8/layout/hierarchy3"/>
    <dgm:cxn modelId="{B23BBDD0-8099-7049-BCAC-FC8240FF0F64}" type="presOf" srcId="{04B6D146-AFD7-43A9-A64E-CEDC93BEA499}" destId="{62FCBAE7-8DA5-DC4E-8EDC-1DA256AC4EB8}" srcOrd="0" destOrd="0" presId="urn:microsoft.com/office/officeart/2005/8/layout/hierarchy3"/>
    <dgm:cxn modelId="{BC6A90DA-779D-794E-A905-B9162BA09345}" type="presOf" srcId="{625CD306-675C-453C-9A8B-01999C71EE5B}" destId="{AA2B8993-8408-194A-A148-C1132D45F6F7}" srcOrd="0" destOrd="0" presId="urn:microsoft.com/office/officeart/2005/8/layout/hierarchy3"/>
    <dgm:cxn modelId="{19A7F09C-2575-4E47-9945-0D1B3AEC39C1}" type="presParOf" srcId="{AA2B8993-8408-194A-A148-C1132D45F6F7}" destId="{884D3532-C08A-1549-92F9-EBA84DF4800D}" srcOrd="0" destOrd="0" presId="urn:microsoft.com/office/officeart/2005/8/layout/hierarchy3"/>
    <dgm:cxn modelId="{AAB40DEA-26C8-5340-80C4-C4D81B39FE3D}" type="presParOf" srcId="{884D3532-C08A-1549-92F9-EBA84DF4800D}" destId="{44D83188-296F-5B4A-BDB1-EA3D34CB8CC3}" srcOrd="0" destOrd="0" presId="urn:microsoft.com/office/officeart/2005/8/layout/hierarchy3"/>
    <dgm:cxn modelId="{D41B0A81-C25A-5C48-9EE1-88BC309F9E9F}" type="presParOf" srcId="{44D83188-296F-5B4A-BDB1-EA3D34CB8CC3}" destId="{26D5884B-1BE0-8E40-8F37-00E1B499A278}" srcOrd="0" destOrd="0" presId="urn:microsoft.com/office/officeart/2005/8/layout/hierarchy3"/>
    <dgm:cxn modelId="{8AD97F67-4BB0-EE44-8E13-0F319E460FD1}" type="presParOf" srcId="{44D83188-296F-5B4A-BDB1-EA3D34CB8CC3}" destId="{E51F9BA3-148D-4847-8940-121DB1EDC066}" srcOrd="1" destOrd="0" presId="urn:microsoft.com/office/officeart/2005/8/layout/hierarchy3"/>
    <dgm:cxn modelId="{DDE16AD6-D57A-2946-94A7-AE108388425B}" type="presParOf" srcId="{884D3532-C08A-1549-92F9-EBA84DF4800D}" destId="{37F5D295-7DDD-0241-A607-66D0CA52E5D9}" srcOrd="1" destOrd="0" presId="urn:microsoft.com/office/officeart/2005/8/layout/hierarchy3"/>
    <dgm:cxn modelId="{3D1D6EBD-52E0-7543-9562-94DAE277CE41}" type="presParOf" srcId="{AA2B8993-8408-194A-A148-C1132D45F6F7}" destId="{1F309827-4D29-DF45-8484-5F13F7D23A95}" srcOrd="1" destOrd="0" presId="urn:microsoft.com/office/officeart/2005/8/layout/hierarchy3"/>
    <dgm:cxn modelId="{370DDDB1-7D53-EE44-A3F1-48345F6A1B76}" type="presParOf" srcId="{1F309827-4D29-DF45-8484-5F13F7D23A95}" destId="{A074C951-5654-974C-893F-75E9F1E60F2B}" srcOrd="0" destOrd="0" presId="urn:microsoft.com/office/officeart/2005/8/layout/hierarchy3"/>
    <dgm:cxn modelId="{6FB29CA3-4D24-3147-BB5A-9E351DB6682B}" type="presParOf" srcId="{A074C951-5654-974C-893F-75E9F1E60F2B}" destId="{62FCBAE7-8DA5-DC4E-8EDC-1DA256AC4EB8}" srcOrd="0" destOrd="0" presId="urn:microsoft.com/office/officeart/2005/8/layout/hierarchy3"/>
    <dgm:cxn modelId="{F560D666-74EE-1E4D-B341-21EEAD4D550C}" type="presParOf" srcId="{A074C951-5654-974C-893F-75E9F1E60F2B}" destId="{7BEC4A4A-6CC8-1B4E-99CA-9C793082C7FA}" srcOrd="1" destOrd="0" presId="urn:microsoft.com/office/officeart/2005/8/layout/hierarchy3"/>
    <dgm:cxn modelId="{C3FE15B9-1E2C-5549-A539-DAC24EE4E1CD}" type="presParOf" srcId="{1F309827-4D29-DF45-8484-5F13F7D23A95}" destId="{43E79081-634D-F145-BA9B-817E59FF89E4}" srcOrd="1" destOrd="0" presId="urn:microsoft.com/office/officeart/2005/8/layout/hierarchy3"/>
    <dgm:cxn modelId="{95D1B4DF-C546-6148-AA94-C50F55EE54A4}" type="presParOf" srcId="{AA2B8993-8408-194A-A148-C1132D45F6F7}" destId="{A4D76E37-D2D8-274E-BB61-A3249CFE749C}" srcOrd="2" destOrd="0" presId="urn:microsoft.com/office/officeart/2005/8/layout/hierarchy3"/>
    <dgm:cxn modelId="{FA8C4147-708A-024A-8173-28D48D00FDC5}" type="presParOf" srcId="{A4D76E37-D2D8-274E-BB61-A3249CFE749C}" destId="{E0DBA10C-9EB6-7E4A-A697-1A48F3FEA179}" srcOrd="0" destOrd="0" presId="urn:microsoft.com/office/officeart/2005/8/layout/hierarchy3"/>
    <dgm:cxn modelId="{003B3704-40C6-3C4B-A126-26D8A5EA01EB}" type="presParOf" srcId="{E0DBA10C-9EB6-7E4A-A697-1A48F3FEA179}" destId="{5E9E8A22-9781-DD48-B287-8FDC680C68DF}" srcOrd="0" destOrd="0" presId="urn:microsoft.com/office/officeart/2005/8/layout/hierarchy3"/>
    <dgm:cxn modelId="{7B34B85C-0D50-C744-BCD8-B8A7C5119D4B}" type="presParOf" srcId="{E0DBA10C-9EB6-7E4A-A697-1A48F3FEA179}" destId="{58A13D6D-6A7A-B043-BBAE-9F0A4C1CA3F4}" srcOrd="1" destOrd="0" presId="urn:microsoft.com/office/officeart/2005/8/layout/hierarchy3"/>
    <dgm:cxn modelId="{6CC8526A-352E-204A-9975-9115E8C3D820}" type="presParOf" srcId="{A4D76E37-D2D8-274E-BB61-A3249CFE749C}" destId="{87592375-7D7E-904B-832E-7F8BDA982AB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701FF9-34C9-4661-921B-8E9DB83AA96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F6717D-F134-4526-878C-3EB073FFF8FE}">
      <dgm:prSet/>
      <dgm:spPr/>
      <dgm:t>
        <a:bodyPr/>
        <a:lstStyle/>
        <a:p>
          <a:r>
            <a:rPr lang="en-US" dirty="0"/>
            <a:t>Create</a:t>
          </a:r>
        </a:p>
        <a:p>
          <a:r>
            <a:rPr lang="en-US" dirty="0"/>
            <a:t>Promise</a:t>
          </a:r>
        </a:p>
      </dgm:t>
    </dgm:pt>
    <dgm:pt modelId="{43C5524A-A42A-4269-925A-D7F556793629}" type="parTrans" cxnId="{1E25449E-2A23-4F77-A3BE-6452F4A2145C}">
      <dgm:prSet/>
      <dgm:spPr/>
      <dgm:t>
        <a:bodyPr/>
        <a:lstStyle/>
        <a:p>
          <a:endParaRPr lang="en-US"/>
        </a:p>
      </dgm:t>
    </dgm:pt>
    <dgm:pt modelId="{5217C1CA-0FD9-468A-9BC9-70140A8F6236}" type="sibTrans" cxnId="{1E25449E-2A23-4F77-A3BE-6452F4A2145C}">
      <dgm:prSet/>
      <dgm:spPr/>
      <dgm:t>
        <a:bodyPr/>
        <a:lstStyle/>
        <a:p>
          <a:endParaRPr lang="en-US"/>
        </a:p>
      </dgm:t>
    </dgm:pt>
    <dgm:pt modelId="{8F89A5E4-B9B7-42AB-A206-417241180E23}">
      <dgm:prSet/>
      <dgm:spPr/>
      <dgm:t>
        <a:bodyPr/>
        <a:lstStyle/>
        <a:p>
          <a:r>
            <a:rPr lang="en-US" dirty="0"/>
            <a:t>Use</a:t>
          </a:r>
        </a:p>
        <a:p>
          <a:r>
            <a:rPr lang="en-US" dirty="0"/>
            <a:t>Promise</a:t>
          </a:r>
        </a:p>
      </dgm:t>
    </dgm:pt>
    <dgm:pt modelId="{5C60940E-C86E-4EDA-8845-90C27A2258E8}" type="parTrans" cxnId="{9F2D2FB4-46E9-4DF8-8846-692E0866E63A}">
      <dgm:prSet/>
      <dgm:spPr/>
      <dgm:t>
        <a:bodyPr/>
        <a:lstStyle/>
        <a:p>
          <a:endParaRPr lang="en-US"/>
        </a:p>
      </dgm:t>
    </dgm:pt>
    <dgm:pt modelId="{7033BFA1-4B0C-49E1-B1AE-6D0EA4FDD182}" type="sibTrans" cxnId="{9F2D2FB4-46E9-4DF8-8846-692E0866E63A}">
      <dgm:prSet/>
      <dgm:spPr/>
      <dgm:t>
        <a:bodyPr/>
        <a:lstStyle/>
        <a:p>
          <a:endParaRPr lang="en-US"/>
        </a:p>
      </dgm:t>
    </dgm:pt>
    <dgm:pt modelId="{8479C567-CFB5-4BF1-945E-01F550C218CB}" type="pres">
      <dgm:prSet presAssocID="{E4701FF9-34C9-4661-921B-8E9DB83AA961}" presName="root" presStyleCnt="0">
        <dgm:presLayoutVars>
          <dgm:dir/>
          <dgm:resizeHandles val="exact"/>
        </dgm:presLayoutVars>
      </dgm:prSet>
      <dgm:spPr/>
    </dgm:pt>
    <dgm:pt modelId="{7D3A4E7A-D1F5-4CCC-B234-FE3155AFCA12}" type="pres">
      <dgm:prSet presAssocID="{F5F6717D-F134-4526-878C-3EB073FFF8FE}" presName="compNode" presStyleCnt="0"/>
      <dgm:spPr/>
    </dgm:pt>
    <dgm:pt modelId="{CF267CAF-F78B-47BC-B7C1-6EBCB70354DA}" type="pres">
      <dgm:prSet presAssocID="{F5F6717D-F134-4526-878C-3EB073FFF8F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F63604A-C7A6-4D6A-AC84-4870CC6202F5}" type="pres">
      <dgm:prSet presAssocID="{F5F6717D-F134-4526-878C-3EB073FFF8FE}" presName="spaceRect" presStyleCnt="0"/>
      <dgm:spPr/>
    </dgm:pt>
    <dgm:pt modelId="{D012CB60-3335-49BA-8685-CF68E64DD358}" type="pres">
      <dgm:prSet presAssocID="{F5F6717D-F134-4526-878C-3EB073FFF8FE}" presName="textRect" presStyleLbl="revTx" presStyleIdx="0" presStyleCnt="2">
        <dgm:presLayoutVars>
          <dgm:chMax val="1"/>
          <dgm:chPref val="1"/>
        </dgm:presLayoutVars>
      </dgm:prSet>
      <dgm:spPr/>
    </dgm:pt>
    <dgm:pt modelId="{D658AF5A-0350-45EE-B0F2-C25064811F25}" type="pres">
      <dgm:prSet presAssocID="{5217C1CA-0FD9-468A-9BC9-70140A8F6236}" presName="sibTrans" presStyleCnt="0"/>
      <dgm:spPr/>
    </dgm:pt>
    <dgm:pt modelId="{26E474F9-A0E5-4466-9E4F-086CF0B66461}" type="pres">
      <dgm:prSet presAssocID="{8F89A5E4-B9B7-42AB-A206-417241180E23}" presName="compNode" presStyleCnt="0"/>
      <dgm:spPr/>
    </dgm:pt>
    <dgm:pt modelId="{9A83759B-249F-4A3F-B62A-E2BF8A6CF798}" type="pres">
      <dgm:prSet presAssocID="{8F89A5E4-B9B7-42AB-A206-417241180E2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B359517A-84D7-4A73-BBF9-919EF8CF5F10}" type="pres">
      <dgm:prSet presAssocID="{8F89A5E4-B9B7-42AB-A206-417241180E23}" presName="spaceRect" presStyleCnt="0"/>
      <dgm:spPr/>
    </dgm:pt>
    <dgm:pt modelId="{7ADD7A99-ECC1-4BCC-8128-BD206E308B10}" type="pres">
      <dgm:prSet presAssocID="{8F89A5E4-B9B7-42AB-A206-417241180E2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7A76467-9A9A-41FF-9CEA-B2800B54E2BD}" type="presOf" srcId="{E4701FF9-34C9-4661-921B-8E9DB83AA961}" destId="{8479C567-CFB5-4BF1-945E-01F550C218CB}" srcOrd="0" destOrd="0" presId="urn:microsoft.com/office/officeart/2018/2/layout/IconLabelList"/>
    <dgm:cxn modelId="{9BB73F8B-F1E1-4471-8973-29C9BB5EBC3A}" type="presOf" srcId="{8F89A5E4-B9B7-42AB-A206-417241180E23}" destId="{7ADD7A99-ECC1-4BCC-8128-BD206E308B10}" srcOrd="0" destOrd="0" presId="urn:microsoft.com/office/officeart/2018/2/layout/IconLabelList"/>
    <dgm:cxn modelId="{1E25449E-2A23-4F77-A3BE-6452F4A2145C}" srcId="{E4701FF9-34C9-4661-921B-8E9DB83AA961}" destId="{F5F6717D-F134-4526-878C-3EB073FFF8FE}" srcOrd="0" destOrd="0" parTransId="{43C5524A-A42A-4269-925A-D7F556793629}" sibTransId="{5217C1CA-0FD9-468A-9BC9-70140A8F6236}"/>
    <dgm:cxn modelId="{6E51FFA3-300F-4F09-AE0E-9C0E15FD9A63}" type="presOf" srcId="{F5F6717D-F134-4526-878C-3EB073FFF8FE}" destId="{D012CB60-3335-49BA-8685-CF68E64DD358}" srcOrd="0" destOrd="0" presId="urn:microsoft.com/office/officeart/2018/2/layout/IconLabelList"/>
    <dgm:cxn modelId="{9F2D2FB4-46E9-4DF8-8846-692E0866E63A}" srcId="{E4701FF9-34C9-4661-921B-8E9DB83AA961}" destId="{8F89A5E4-B9B7-42AB-A206-417241180E23}" srcOrd="1" destOrd="0" parTransId="{5C60940E-C86E-4EDA-8845-90C27A2258E8}" sibTransId="{7033BFA1-4B0C-49E1-B1AE-6D0EA4FDD182}"/>
    <dgm:cxn modelId="{549D4630-092E-472C-8891-E8C930A582C9}" type="presParOf" srcId="{8479C567-CFB5-4BF1-945E-01F550C218CB}" destId="{7D3A4E7A-D1F5-4CCC-B234-FE3155AFCA12}" srcOrd="0" destOrd="0" presId="urn:microsoft.com/office/officeart/2018/2/layout/IconLabelList"/>
    <dgm:cxn modelId="{B3894B4A-1968-4C14-A66F-7F760078648D}" type="presParOf" srcId="{7D3A4E7A-D1F5-4CCC-B234-FE3155AFCA12}" destId="{CF267CAF-F78B-47BC-B7C1-6EBCB70354DA}" srcOrd="0" destOrd="0" presId="urn:microsoft.com/office/officeart/2018/2/layout/IconLabelList"/>
    <dgm:cxn modelId="{579E7095-4E82-4A4C-B4F4-68FFBEB31ADC}" type="presParOf" srcId="{7D3A4E7A-D1F5-4CCC-B234-FE3155AFCA12}" destId="{8F63604A-C7A6-4D6A-AC84-4870CC6202F5}" srcOrd="1" destOrd="0" presId="urn:microsoft.com/office/officeart/2018/2/layout/IconLabelList"/>
    <dgm:cxn modelId="{EE4DA013-4269-4269-96B2-9D15FA45CBF0}" type="presParOf" srcId="{7D3A4E7A-D1F5-4CCC-B234-FE3155AFCA12}" destId="{D012CB60-3335-49BA-8685-CF68E64DD358}" srcOrd="2" destOrd="0" presId="urn:microsoft.com/office/officeart/2018/2/layout/IconLabelList"/>
    <dgm:cxn modelId="{7B67A71E-7FB1-4CCF-8853-5CC0534EFF9F}" type="presParOf" srcId="{8479C567-CFB5-4BF1-945E-01F550C218CB}" destId="{D658AF5A-0350-45EE-B0F2-C25064811F25}" srcOrd="1" destOrd="0" presId="urn:microsoft.com/office/officeart/2018/2/layout/IconLabelList"/>
    <dgm:cxn modelId="{C96B73F5-351C-4451-B753-4BD7D8F4EB32}" type="presParOf" srcId="{8479C567-CFB5-4BF1-945E-01F550C218CB}" destId="{26E474F9-A0E5-4466-9E4F-086CF0B66461}" srcOrd="2" destOrd="0" presId="urn:microsoft.com/office/officeart/2018/2/layout/IconLabelList"/>
    <dgm:cxn modelId="{CBE15DFE-1610-475D-94C2-BA32A1E933FD}" type="presParOf" srcId="{26E474F9-A0E5-4466-9E4F-086CF0B66461}" destId="{9A83759B-249F-4A3F-B62A-E2BF8A6CF798}" srcOrd="0" destOrd="0" presId="urn:microsoft.com/office/officeart/2018/2/layout/IconLabelList"/>
    <dgm:cxn modelId="{85347366-991C-4A47-8237-A586E366ED98}" type="presParOf" srcId="{26E474F9-A0E5-4466-9E4F-086CF0B66461}" destId="{B359517A-84D7-4A73-BBF9-919EF8CF5F10}" srcOrd="1" destOrd="0" presId="urn:microsoft.com/office/officeart/2018/2/layout/IconLabelList"/>
    <dgm:cxn modelId="{C14C1E65-6499-47EA-B0EB-A0296A7FB6AD}" type="presParOf" srcId="{26E474F9-A0E5-4466-9E4F-086CF0B66461}" destId="{7ADD7A99-ECC1-4BCC-8128-BD206E308B1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5884B-1BE0-8E40-8F37-00E1B499A278}">
      <dsp:nvSpPr>
        <dsp:cNvPr id="0" name=""/>
        <dsp:cNvSpPr/>
      </dsp:nvSpPr>
      <dsp:spPr>
        <a:xfrm>
          <a:off x="1209" y="986319"/>
          <a:ext cx="2829594" cy="14147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callbacks</a:t>
          </a:r>
        </a:p>
      </dsp:txBody>
      <dsp:txXfrm>
        <a:off x="42647" y="1027757"/>
        <a:ext cx="2746718" cy="1331921"/>
      </dsp:txXfrm>
    </dsp:sp>
    <dsp:sp modelId="{62FCBAE7-8DA5-DC4E-8EDC-1DA256AC4EB8}">
      <dsp:nvSpPr>
        <dsp:cNvPr id="0" name=""/>
        <dsp:cNvSpPr/>
      </dsp:nvSpPr>
      <dsp:spPr>
        <a:xfrm>
          <a:off x="3538202" y="986319"/>
          <a:ext cx="2829594" cy="14147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promises</a:t>
          </a:r>
        </a:p>
      </dsp:txBody>
      <dsp:txXfrm>
        <a:off x="3579640" y="1027757"/>
        <a:ext cx="2746718" cy="1331921"/>
      </dsp:txXfrm>
    </dsp:sp>
    <dsp:sp modelId="{5E9E8A22-9781-DD48-B287-8FDC680C68DF}">
      <dsp:nvSpPr>
        <dsp:cNvPr id="0" name=""/>
        <dsp:cNvSpPr/>
      </dsp:nvSpPr>
      <dsp:spPr>
        <a:xfrm>
          <a:off x="7075196" y="986319"/>
          <a:ext cx="2829594" cy="141479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Async/Await</a:t>
          </a:r>
        </a:p>
      </dsp:txBody>
      <dsp:txXfrm>
        <a:off x="7116634" y="1027757"/>
        <a:ext cx="2746718" cy="1331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67CAF-F78B-47BC-B7C1-6EBCB70354DA}">
      <dsp:nvSpPr>
        <dsp:cNvPr id="0" name=""/>
        <dsp:cNvSpPr/>
      </dsp:nvSpPr>
      <dsp:spPr>
        <a:xfrm>
          <a:off x="792753" y="1152722"/>
          <a:ext cx="1235250" cy="1235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2CB60-3335-49BA-8685-CF68E64DD358}">
      <dsp:nvSpPr>
        <dsp:cNvPr id="0" name=""/>
        <dsp:cNvSpPr/>
      </dsp:nvSpPr>
      <dsp:spPr>
        <a:xfrm>
          <a:off x="37878" y="2733143"/>
          <a:ext cx="274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Promise</a:t>
          </a:r>
        </a:p>
      </dsp:txBody>
      <dsp:txXfrm>
        <a:off x="37878" y="2733143"/>
        <a:ext cx="2745000" cy="720000"/>
      </dsp:txXfrm>
    </dsp:sp>
    <dsp:sp modelId="{9A83759B-249F-4A3F-B62A-E2BF8A6CF798}">
      <dsp:nvSpPr>
        <dsp:cNvPr id="0" name=""/>
        <dsp:cNvSpPr/>
      </dsp:nvSpPr>
      <dsp:spPr>
        <a:xfrm>
          <a:off x="4018129" y="1152722"/>
          <a:ext cx="1235250" cy="1235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D7A99-ECC1-4BCC-8128-BD206E308B10}">
      <dsp:nvSpPr>
        <dsp:cNvPr id="0" name=""/>
        <dsp:cNvSpPr/>
      </dsp:nvSpPr>
      <dsp:spPr>
        <a:xfrm>
          <a:off x="3263253" y="2733143"/>
          <a:ext cx="274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Promise</a:t>
          </a:r>
        </a:p>
      </dsp:txBody>
      <dsp:txXfrm>
        <a:off x="3263253" y="2733143"/>
        <a:ext cx="274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Promise" TargetMode="External"/><Relationship Id="rId2" Type="http://schemas.openxmlformats.org/officeDocument/2006/relationships/hyperlink" Target="https://developer.mozilla.org/en-US/docs/Web/JavaScript/Guide/Using_promises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69BA26BC-113C-4698-8859-A985C832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A68B73B6-D77B-4B55-8538-206CEFD2A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solidFill>
            <a:schemeClr val="bg2"/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D2BCB-2631-A544-9009-6126A829C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6887" y="2527851"/>
            <a:ext cx="8676222" cy="1802297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  <a:br>
              <a:rPr lang="en-US" dirty="0"/>
            </a:br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98947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0E7C-7855-6948-83A2-B88A2177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Promises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ECB9-1061-CF4C-A685-3F014D47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Promise objects is created using new operator.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Const </a:t>
            </a:r>
            <a:r>
              <a:rPr lang="en-GB" dirty="0">
                <a:solidFill>
                  <a:srgbClr val="FFC000"/>
                </a:solidFill>
                <a:effectLst/>
              </a:rPr>
              <a:t>promiseObj = new Promise(executor function)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Executor function:</a:t>
            </a:r>
          </a:p>
          <a:p>
            <a:pPr lvl="1"/>
            <a:r>
              <a:rPr lang="en-US" dirty="0"/>
              <a:t>This function is executed Immediately.</a:t>
            </a:r>
          </a:p>
          <a:p>
            <a:pPr lvl="1"/>
            <a:r>
              <a:rPr lang="en-US" dirty="0"/>
              <a:t>It accepts two predefined function resolve and reject.</a:t>
            </a:r>
          </a:p>
          <a:p>
            <a:pPr lvl="1"/>
            <a:r>
              <a:rPr lang="en-US" dirty="0"/>
              <a:t>Resolve and Reject functions are invoked automatically when the async code is completed successfully or rejected respectively.</a:t>
            </a:r>
          </a:p>
          <a:p>
            <a:pPr lvl="1"/>
            <a:r>
              <a:rPr lang="en-US" dirty="0"/>
              <a:t>If an error is thrown from the executor function, reject is invoked.</a:t>
            </a:r>
          </a:p>
          <a:p>
            <a:pPr lvl="1"/>
            <a:r>
              <a:rPr lang="en-US" dirty="0"/>
              <a:t>Return value of executor function are ignored.</a:t>
            </a:r>
          </a:p>
        </p:txBody>
      </p:sp>
    </p:spTree>
    <p:extLst>
      <p:ext uri="{BB962C8B-B14F-4D97-AF65-F5344CB8AC3E}">
        <p14:creationId xmlns:p14="http://schemas.microsoft.com/office/powerpoint/2010/main" val="3469725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0E7C-7855-6948-83A2-B88A2177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Promises (contd…)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ECB9-1061-CF4C-A685-3F014D47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 of Promise object: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All</a:t>
            </a:r>
            <a:r>
              <a:rPr lang="en-US" dirty="0"/>
              <a:t> – Returns when all the promises resolves. Execution happens in sequence. 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Race</a:t>
            </a:r>
            <a:r>
              <a:rPr lang="en-US" dirty="0"/>
              <a:t> -  Returns as soon as one of the function resolves or rejects.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Resolve</a:t>
            </a:r>
            <a:r>
              <a:rPr lang="en-US" dirty="0"/>
              <a:t> – Manually resolves a promise. Mainly used in composition.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Reject</a:t>
            </a:r>
            <a:r>
              <a:rPr lang="en-US" dirty="0"/>
              <a:t> – Manually rejects a promise.</a:t>
            </a:r>
          </a:p>
          <a:p>
            <a:r>
              <a:rPr lang="en-US" dirty="0"/>
              <a:t>Methods of Promise object: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Then</a:t>
            </a:r>
            <a:r>
              <a:rPr lang="en-US" dirty="0"/>
              <a:t> – takes a call back, and its executed when promise is resolved.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Catch</a:t>
            </a:r>
            <a:r>
              <a:rPr lang="en-US" dirty="0"/>
              <a:t> - – takes a call back, and its executed when promise is resolved.</a:t>
            </a:r>
          </a:p>
        </p:txBody>
      </p:sp>
    </p:spTree>
    <p:extLst>
      <p:ext uri="{BB962C8B-B14F-4D97-AF65-F5344CB8AC3E}">
        <p14:creationId xmlns:p14="http://schemas.microsoft.com/office/powerpoint/2010/main" val="96831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0E7C-7855-6948-83A2-B88A2177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ECB9-1061-CF4C-A685-3F014D47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the most common scenario of using promises.</a:t>
            </a:r>
          </a:p>
          <a:p>
            <a:pPr lvl="1"/>
            <a:r>
              <a:rPr lang="en-US" dirty="0"/>
              <a:t>Chaining</a:t>
            </a:r>
          </a:p>
          <a:p>
            <a:pPr lvl="1"/>
            <a:r>
              <a:rPr lang="en-US" dirty="0"/>
              <a:t>Composition</a:t>
            </a:r>
          </a:p>
          <a:p>
            <a:pPr lvl="1"/>
            <a:r>
              <a:rPr lang="en-US" dirty="0"/>
              <a:t>Error propagation</a:t>
            </a:r>
          </a:p>
          <a:p>
            <a:pPr lvl="1"/>
            <a:r>
              <a:rPr lang="en-US" dirty="0"/>
              <a:t>Common Mistake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27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7DC331-15D8-7C43-A343-579D7599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Part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FB71-C2D7-C04A-81B8-6A8AD9F55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Async and Await</a:t>
            </a:r>
          </a:p>
        </p:txBody>
      </p:sp>
      <p:pic>
        <p:nvPicPr>
          <p:cNvPr id="9" name="Graphic 8" descr="Shapes">
            <a:extLst>
              <a:ext uri="{FF2B5EF4-FFF2-40B4-BE49-F238E27FC236}">
                <a16:creationId xmlns:a16="http://schemas.microsoft.com/office/drawing/2014/main" id="{4A89127C-6D17-4DF2-82DF-ED5C8A638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2033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0E7C-7855-6948-83A2-B88A2177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ECB9-1061-CF4C-A685-3F014D47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 is a </a:t>
            </a:r>
            <a:r>
              <a:rPr lang="en-US" dirty="0">
                <a:solidFill>
                  <a:srgbClr val="FFC000"/>
                </a:solidFill>
              </a:rPr>
              <a:t>keyword</a:t>
            </a:r>
            <a:r>
              <a:rPr lang="en-US" dirty="0"/>
              <a:t>.</a:t>
            </a:r>
          </a:p>
          <a:p>
            <a:r>
              <a:rPr lang="en-US" dirty="0"/>
              <a:t>Async turns a normal function into a asynchronous function.</a:t>
            </a:r>
          </a:p>
          <a:p>
            <a:r>
              <a:rPr lang="en-US" dirty="0"/>
              <a:t>Async function always returns a promise.</a:t>
            </a:r>
          </a:p>
        </p:txBody>
      </p:sp>
    </p:spTree>
    <p:extLst>
      <p:ext uri="{BB962C8B-B14F-4D97-AF65-F5344CB8AC3E}">
        <p14:creationId xmlns:p14="http://schemas.microsoft.com/office/powerpoint/2010/main" val="241343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0E7C-7855-6948-83A2-B88A2177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ECB9-1061-CF4C-A685-3F014D47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Await is also a </a:t>
            </a:r>
            <a:r>
              <a:rPr lang="en-US" dirty="0">
                <a:solidFill>
                  <a:srgbClr val="FFC000"/>
                </a:solidFill>
              </a:rPr>
              <a:t>keyword</a:t>
            </a:r>
            <a:r>
              <a:rPr lang="en-US" dirty="0"/>
              <a:t>.</a:t>
            </a:r>
          </a:p>
          <a:p>
            <a:r>
              <a:rPr lang="en-US" dirty="0"/>
              <a:t>Await will </a:t>
            </a:r>
            <a:r>
              <a:rPr lang="en-US" dirty="0">
                <a:solidFill>
                  <a:srgbClr val="FFC000"/>
                </a:solidFill>
              </a:rPr>
              <a:t>pause your execution</a:t>
            </a:r>
            <a:r>
              <a:rPr lang="en-US" dirty="0"/>
              <a:t>, </a:t>
            </a:r>
            <a:r>
              <a:rPr lang="en-US" dirty="0">
                <a:solidFill>
                  <a:srgbClr val="FFC000"/>
                </a:solidFill>
              </a:rPr>
              <a:t>until and unless the promise is resolved or rejected.</a:t>
            </a:r>
          </a:p>
          <a:p>
            <a:r>
              <a:rPr lang="en-US" dirty="0"/>
              <a:t>Await key can be </a:t>
            </a:r>
            <a:r>
              <a:rPr lang="en-US" dirty="0">
                <a:solidFill>
                  <a:srgbClr val="FFC000"/>
                </a:solidFill>
              </a:rPr>
              <a:t>used only inside a async function.</a:t>
            </a:r>
          </a:p>
          <a:p>
            <a:r>
              <a:rPr lang="en-US" dirty="0"/>
              <a:t>If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Resolved</a:t>
            </a:r>
            <a:r>
              <a:rPr lang="en-US" dirty="0"/>
              <a:t>: it will return the data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Rejected</a:t>
            </a:r>
            <a:r>
              <a:rPr lang="en-US" dirty="0"/>
              <a:t>: it will throw a Error. Hence always wrap await</a:t>
            </a:r>
          </a:p>
        </p:txBody>
      </p:sp>
    </p:spTree>
    <p:extLst>
      <p:ext uri="{BB962C8B-B14F-4D97-AF65-F5344CB8AC3E}">
        <p14:creationId xmlns:p14="http://schemas.microsoft.com/office/powerpoint/2010/main" val="1919967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9BF1-15E0-514C-AF71-E0FF98053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2878261"/>
            <a:ext cx="9905998" cy="3609036"/>
          </a:xfrm>
        </p:spPr>
        <p:txBody>
          <a:bodyPr>
            <a:normAutofit/>
          </a:bodyPr>
          <a:lstStyle/>
          <a:p>
            <a:r>
              <a:rPr lang="en-US" sz="2000" dirty="0"/>
              <a:t>References:</a:t>
            </a:r>
            <a:br>
              <a:rPr lang="en-US" sz="2000" dirty="0"/>
            </a:br>
            <a:br>
              <a:rPr lang="en-US" sz="2000" dirty="0"/>
            </a:br>
            <a:r>
              <a:rPr lang="en-US" sz="1600" b="1" dirty="0"/>
              <a:t>Online:</a:t>
            </a:r>
            <a:br>
              <a:rPr lang="en-US" sz="1600" b="1" dirty="0"/>
            </a:br>
            <a:r>
              <a:rPr lang="en-US" sz="1600" b="1" dirty="0"/>
              <a:t>Using promises: </a:t>
            </a:r>
            <a:r>
              <a:rPr lang="en-GB" sz="1600" dirty="0">
                <a:hlinkClick r:id="rId2"/>
              </a:rPr>
              <a:t>https://developer.mozilla.org/en-US/docs/Web/JavaScript/Guide/Using_promises</a:t>
            </a:r>
            <a:br>
              <a:rPr lang="en-GB" sz="1600" dirty="0"/>
            </a:br>
            <a:br>
              <a:rPr lang="en-GB" sz="1600" dirty="0"/>
            </a:br>
            <a:r>
              <a:rPr lang="en-GB" sz="1600" b="1" dirty="0"/>
              <a:t>Promise: </a:t>
            </a:r>
            <a:r>
              <a:rPr lang="en-GB" sz="1600" dirty="0">
                <a:hlinkClick r:id="rId3"/>
              </a:rPr>
              <a:t>https://developer.mozilla.org/en-US/docs/Web/JavaScript/Reference/Global_Objects/Promise</a:t>
            </a:r>
            <a:endParaRPr lang="en-US" sz="16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62DDDE-4032-F243-918A-1B2B9C4CD22B}"/>
              </a:ext>
            </a:extLst>
          </p:cNvPr>
          <p:cNvSpPr txBox="1">
            <a:spLocks/>
          </p:cNvSpPr>
          <p:nvPr/>
        </p:nvSpPr>
        <p:spPr>
          <a:xfrm>
            <a:off x="1295401" y="97326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1322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0E7C-7855-6948-83A2-B88A2177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ECB9-1061-CF4C-A685-3F014D47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Asynchronous code is </a:t>
            </a:r>
            <a:r>
              <a:rPr lang="en-US" dirty="0">
                <a:solidFill>
                  <a:srgbClr val="FFC000"/>
                </a:solidFill>
              </a:rPr>
              <a:t>executed in a separate container</a:t>
            </a:r>
            <a:r>
              <a:rPr lang="en-US" dirty="0"/>
              <a:t>.</a:t>
            </a:r>
          </a:p>
          <a:p>
            <a:r>
              <a:rPr lang="en-US" dirty="0"/>
              <a:t>There are two possibilities:</a:t>
            </a:r>
          </a:p>
          <a:p>
            <a:pPr lvl="1"/>
            <a:r>
              <a:rPr lang="en-US" dirty="0"/>
              <a:t>Success (resolve)</a:t>
            </a:r>
          </a:p>
          <a:p>
            <a:pPr lvl="1"/>
            <a:r>
              <a:rPr lang="en-US" dirty="0"/>
              <a:t>Failure (Reject)</a:t>
            </a:r>
          </a:p>
          <a:p>
            <a:r>
              <a:rPr lang="en-US" dirty="0"/>
              <a:t>Hence, we always have </a:t>
            </a:r>
            <a:r>
              <a:rPr lang="en-US" dirty="0">
                <a:solidFill>
                  <a:srgbClr val="FFC000"/>
                </a:solidFill>
              </a:rPr>
              <a:t>two handler required</a:t>
            </a:r>
            <a:r>
              <a:rPr lang="en-US" dirty="0"/>
              <a:t>: one for </a:t>
            </a:r>
            <a:r>
              <a:rPr lang="en-US" dirty="0">
                <a:solidFill>
                  <a:srgbClr val="FFC000"/>
                </a:solidFill>
              </a:rPr>
              <a:t>success scenario </a:t>
            </a:r>
            <a:r>
              <a:rPr lang="en-US" dirty="0"/>
              <a:t>another for </a:t>
            </a:r>
            <a:r>
              <a:rPr lang="en-US" dirty="0">
                <a:solidFill>
                  <a:srgbClr val="FFC000"/>
                </a:solidFill>
              </a:rPr>
              <a:t>failure scenario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C000"/>
                </a:solidFill>
              </a:rPr>
              <a:t>Every asynchronous code accepts a callback in NodeJS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C000"/>
                </a:solidFill>
              </a:rPr>
              <a:t>Error first callback</a:t>
            </a:r>
            <a:r>
              <a:rPr lang="en-US" dirty="0">
                <a:solidFill>
                  <a:schemeClr val="tx1"/>
                </a:solidFill>
              </a:rPr>
              <a:t>: in NodeJS. </a:t>
            </a:r>
          </a:p>
        </p:txBody>
      </p:sp>
    </p:spTree>
    <p:extLst>
      <p:ext uri="{BB962C8B-B14F-4D97-AF65-F5344CB8AC3E}">
        <p14:creationId xmlns:p14="http://schemas.microsoft.com/office/powerpoint/2010/main" val="91529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3264-85A9-8F4B-A603-4E5669DDE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186543"/>
          </a:xfrm>
        </p:spPr>
        <p:txBody>
          <a:bodyPr/>
          <a:lstStyle/>
          <a:p>
            <a:r>
              <a:rPr lang="en-US" dirty="0"/>
              <a:t>Asynchronous execution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B6F22-3138-AE40-B8BB-2202DA28FEB9}"/>
              </a:ext>
            </a:extLst>
          </p:cNvPr>
          <p:cNvSpPr/>
          <p:nvPr/>
        </p:nvSpPr>
        <p:spPr>
          <a:xfrm>
            <a:off x="4561557" y="1300839"/>
            <a:ext cx="4022004" cy="4898571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Execution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106D2-E93F-334E-9576-5FB1D54FD498}"/>
              </a:ext>
            </a:extLst>
          </p:cNvPr>
          <p:cNvSpPr txBox="1"/>
          <p:nvPr/>
        </p:nvSpPr>
        <p:spPr>
          <a:xfrm>
            <a:off x="605299" y="1218073"/>
            <a:ext cx="3543301" cy="253205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2700"/>
          </a:effectLst>
        </p:spPr>
        <p:txBody>
          <a:bodyPr wrap="square" rtlCol="0">
            <a:noAutofit/>
          </a:bodyPr>
          <a:lstStyle/>
          <a:p>
            <a:r>
              <a:rPr lang="en-US" dirty="0"/>
              <a:t>console.log(‘first line’);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setTimeout(() =&gt; {</a:t>
            </a:r>
          </a:p>
          <a:p>
            <a:r>
              <a:rPr lang="en-US" dirty="0"/>
              <a:t>	console.log(‘async’);</a:t>
            </a:r>
          </a:p>
          <a:p>
            <a:r>
              <a:rPr lang="en-US" dirty="0"/>
              <a:t>}, 5000);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console.log(‘last line’);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09AC8-1420-9245-B992-04C355ED95AB}"/>
              </a:ext>
            </a:extLst>
          </p:cNvPr>
          <p:cNvSpPr/>
          <p:nvPr/>
        </p:nvSpPr>
        <p:spPr>
          <a:xfrm>
            <a:off x="5104614" y="5475525"/>
            <a:ext cx="2992467" cy="5374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/>
              <a:t>Global execution context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86A792-3BCF-7344-AF10-F05B098633D8}"/>
              </a:ext>
            </a:extLst>
          </p:cNvPr>
          <p:cNvSpPr/>
          <p:nvPr/>
        </p:nvSpPr>
        <p:spPr>
          <a:xfrm>
            <a:off x="5089869" y="4612168"/>
            <a:ext cx="2992467" cy="5374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Console ‘first line’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1AFECF-4EBD-794A-A71D-4A1E87FEB8CC}"/>
              </a:ext>
            </a:extLst>
          </p:cNvPr>
          <p:cNvSpPr txBox="1"/>
          <p:nvPr/>
        </p:nvSpPr>
        <p:spPr>
          <a:xfrm>
            <a:off x="8996518" y="2065006"/>
            <a:ext cx="2968114" cy="253205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2700"/>
          </a:effectLst>
        </p:spPr>
        <p:txBody>
          <a:bodyPr wrap="square" rtlCol="0">
            <a:noAutofit/>
          </a:bodyPr>
          <a:lstStyle/>
          <a:p>
            <a:r>
              <a:rPr lang="en-US" dirty="0"/>
              <a:t>CONSOLE:</a:t>
            </a:r>
          </a:p>
          <a:p>
            <a:r>
              <a:rPr lang="en-US" dirty="0"/>
              <a:t>first line</a:t>
            </a:r>
          </a:p>
          <a:p>
            <a:r>
              <a:rPr lang="en-US" dirty="0"/>
              <a:t>last line</a:t>
            </a:r>
          </a:p>
          <a:p>
            <a:r>
              <a:rPr lang="en-US" dirty="0"/>
              <a:t>async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1A19CD-A1D0-6146-8059-EB7DF0FDFA86}"/>
              </a:ext>
            </a:extLst>
          </p:cNvPr>
          <p:cNvSpPr/>
          <p:nvPr/>
        </p:nvSpPr>
        <p:spPr>
          <a:xfrm>
            <a:off x="5076325" y="4612168"/>
            <a:ext cx="2992467" cy="5374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setTimeout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E62D89-931E-AD42-A24F-507C23F7BBE3}"/>
              </a:ext>
            </a:extLst>
          </p:cNvPr>
          <p:cNvSpPr/>
          <p:nvPr/>
        </p:nvSpPr>
        <p:spPr>
          <a:xfrm>
            <a:off x="5089868" y="4620424"/>
            <a:ext cx="2992467" cy="5374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Console ‘last line’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B2DE0C-FBB7-3248-8951-FA7F97F2A6BA}"/>
              </a:ext>
            </a:extLst>
          </p:cNvPr>
          <p:cNvSpPr/>
          <p:nvPr/>
        </p:nvSpPr>
        <p:spPr>
          <a:xfrm>
            <a:off x="5076324" y="5475524"/>
            <a:ext cx="2992467" cy="5374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Console ‘async’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8E3B1A-94D6-1147-8A78-56E803976AAE}"/>
              </a:ext>
            </a:extLst>
          </p:cNvPr>
          <p:cNvSpPr/>
          <p:nvPr/>
        </p:nvSpPr>
        <p:spPr>
          <a:xfrm>
            <a:off x="605298" y="4385345"/>
            <a:ext cx="3543301" cy="991117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Web API 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296FD0-667C-0E4B-8109-3260D48A6B76}"/>
              </a:ext>
            </a:extLst>
          </p:cNvPr>
          <p:cNvSpPr/>
          <p:nvPr/>
        </p:nvSpPr>
        <p:spPr>
          <a:xfrm>
            <a:off x="605297" y="5607968"/>
            <a:ext cx="3543301" cy="991117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Call back queue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446B3D-DCB1-F845-AFB7-D0CC538B04D6}"/>
              </a:ext>
            </a:extLst>
          </p:cNvPr>
          <p:cNvSpPr/>
          <p:nvPr/>
        </p:nvSpPr>
        <p:spPr>
          <a:xfrm>
            <a:off x="880713" y="4723929"/>
            <a:ext cx="2992467" cy="5374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setTimeout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3A26FE-C381-C944-85E3-471F1EC363E1}"/>
              </a:ext>
            </a:extLst>
          </p:cNvPr>
          <p:cNvSpPr/>
          <p:nvPr/>
        </p:nvSpPr>
        <p:spPr>
          <a:xfrm>
            <a:off x="880713" y="5930673"/>
            <a:ext cx="2992467" cy="5374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() =&gt; console.log(‘async’)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D09FF-FBAF-4045-BE9D-198C7D05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6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6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6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5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19" grpId="1" animBg="1"/>
      <p:bldP spid="20" grpId="0" animBg="1"/>
      <p:bldP spid="2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B00B-C4B7-EC4B-A77A-761E5C485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887C7B-15AE-4257-A2F6-61750CBD7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082146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9510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7DC331-15D8-7C43-A343-579D7599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Part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FB71-C2D7-C04A-81B8-6A8AD9F55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callbacks</a:t>
            </a:r>
          </a:p>
        </p:txBody>
      </p:sp>
      <p:pic>
        <p:nvPicPr>
          <p:cNvPr id="9" name="Graphic 8" descr="Shapes">
            <a:extLst>
              <a:ext uri="{FF2B5EF4-FFF2-40B4-BE49-F238E27FC236}">
                <a16:creationId xmlns:a16="http://schemas.microsoft.com/office/drawing/2014/main" id="{4A89127C-6D17-4DF2-82DF-ED5C8A638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4067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B00B-C4B7-EC4B-A77A-761E5C485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What are callbacks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FB71-C2D7-C04A-81B8-6A8AD9F55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61067"/>
            <a:ext cx="9905998" cy="470746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Callback is function</a:t>
            </a:r>
            <a:r>
              <a:rPr lang="en-GB" dirty="0">
                <a:solidFill>
                  <a:schemeClr val="tx1"/>
                </a:solidFill>
              </a:rPr>
              <a:t> which is </a:t>
            </a:r>
            <a:r>
              <a:rPr lang="en-GB" dirty="0">
                <a:solidFill>
                  <a:srgbClr val="FFC000"/>
                </a:solidFill>
              </a:rPr>
              <a:t>passed to another functions as argument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r>
              <a:rPr lang="en-GB" dirty="0">
                <a:solidFill>
                  <a:schemeClr val="tx1"/>
                </a:solidFill>
              </a:rPr>
              <a:t>Majorly callbacks are used to by java script to handle asynchronous code.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3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7DC331-15D8-7C43-A343-579D7599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Part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FB71-C2D7-C04A-81B8-6A8AD9F55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Promises</a:t>
            </a:r>
          </a:p>
        </p:txBody>
      </p:sp>
      <p:pic>
        <p:nvPicPr>
          <p:cNvPr id="9" name="Graphic 8" descr="Shapes">
            <a:extLst>
              <a:ext uri="{FF2B5EF4-FFF2-40B4-BE49-F238E27FC236}">
                <a16:creationId xmlns:a16="http://schemas.microsoft.com/office/drawing/2014/main" id="{4A89127C-6D17-4DF2-82DF-ED5C8A638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4276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0E7C-7855-6948-83A2-B88A2177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Promises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F0E1895-0C02-4BC3-8B4B-3F60C72DF7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491891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969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0E7C-7855-6948-83A2-B88A2177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ECB9-1061-CF4C-A685-3F014D47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Internal object</a:t>
            </a:r>
          </a:p>
          <a:p>
            <a:r>
              <a:rPr lang="en-GB" dirty="0"/>
              <a:t>Is a status bar</a:t>
            </a:r>
          </a:p>
          <a:p>
            <a:r>
              <a:rPr lang="en-GB" dirty="0"/>
              <a:t>Has internal property: </a:t>
            </a:r>
            <a:r>
              <a:rPr lang="en-GB" dirty="0">
                <a:solidFill>
                  <a:srgbClr val="FFC000"/>
                </a:solidFill>
              </a:rPr>
              <a:t>status</a:t>
            </a:r>
            <a:r>
              <a:rPr lang="en-GB" dirty="0"/>
              <a:t> and </a:t>
            </a:r>
            <a:r>
              <a:rPr lang="en-GB" dirty="0">
                <a:solidFill>
                  <a:srgbClr val="FFC000"/>
                </a:solidFill>
              </a:rPr>
              <a:t>value</a:t>
            </a:r>
          </a:p>
          <a:p>
            <a:r>
              <a:rPr lang="en-GB" dirty="0">
                <a:solidFill>
                  <a:srgbClr val="FFC000"/>
                </a:solidFill>
              </a:rPr>
              <a:t>Value </a:t>
            </a:r>
            <a:r>
              <a:rPr lang="en-GB" dirty="0">
                <a:solidFill>
                  <a:schemeClr val="tx1"/>
                </a:solidFill>
              </a:rPr>
              <a:t>contains the data.</a:t>
            </a:r>
          </a:p>
          <a:p>
            <a:r>
              <a:rPr lang="en-GB" dirty="0">
                <a:solidFill>
                  <a:srgbClr val="FFC000"/>
                </a:solidFill>
              </a:rPr>
              <a:t>Status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“pending”</a:t>
            </a:r>
          </a:p>
          <a:p>
            <a:pPr lvl="1"/>
            <a:r>
              <a:rPr lang="en-GB" dirty="0"/>
              <a:t>”resolved”</a:t>
            </a:r>
          </a:p>
          <a:p>
            <a:pPr lvl="1"/>
            <a:r>
              <a:rPr lang="en-GB" dirty="0"/>
              <a:t>“rejected”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13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471</Words>
  <Application>Microsoft Macintosh PowerPoint</Application>
  <PresentationFormat>Widescreen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Mesh</vt:lpstr>
      <vt:lpstr>Asynchronous programming</vt:lpstr>
      <vt:lpstr>Asynchronous code</vt:lpstr>
      <vt:lpstr>Asynchronous execution</vt:lpstr>
      <vt:lpstr>Agenda</vt:lpstr>
      <vt:lpstr>Part -1</vt:lpstr>
      <vt:lpstr>What are callbacks</vt:lpstr>
      <vt:lpstr>Part -2</vt:lpstr>
      <vt:lpstr>Promises</vt:lpstr>
      <vt:lpstr>What is Promise</vt:lpstr>
      <vt:lpstr>Creation of Promises</vt:lpstr>
      <vt:lpstr>Creation of Promises (contd…)</vt:lpstr>
      <vt:lpstr>Use of promise</vt:lpstr>
      <vt:lpstr>Part - 3</vt:lpstr>
      <vt:lpstr>Async</vt:lpstr>
      <vt:lpstr>Await</vt:lpstr>
      <vt:lpstr>References:  Online: Using promises: https://developer.mozilla.org/en-US/docs/Web/JavaScript/Guide/Using_promises  Promise: https://developer.mozilla.org/en-US/docs/Web/JavaScript/Reference/Global_Objects/Promise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&amp;Objects</dc:title>
  <dc:creator>Abhishek Das (Financial Services)</dc:creator>
  <cp:lastModifiedBy>Abhishek Das (Financial Services)</cp:lastModifiedBy>
  <cp:revision>34</cp:revision>
  <dcterms:created xsi:type="dcterms:W3CDTF">2019-05-30T23:13:53Z</dcterms:created>
  <dcterms:modified xsi:type="dcterms:W3CDTF">2019-06-28T11:40:26Z</dcterms:modified>
</cp:coreProperties>
</file>